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</p:sldIdLst>
  <p:sldSz cx="12192000" cy="6858000"/>
  <p:notesSz cx="6858000" cy="9144000"/>
  <p:embeddedFontLst>
    <p:embeddedFont>
      <p:font typeface="Montserrat" panose="020B0604020202020204" charset="-52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b743968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bb743968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b743968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bb743968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b743968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bb743968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b7439686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bb7439686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b7439686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bb7439686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b7439686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bb7439686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b7439686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bb7439686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387297" y="603360"/>
            <a:ext cx="4482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Montserrat"/>
                <a:sym typeface="Montserrat"/>
              </a:rPr>
              <a:t>Solo up: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Montserrat"/>
                <a:sym typeface="Montserrat"/>
              </a:rPr>
              <a:t>Антипов Глеб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387296" y="2582391"/>
            <a:ext cx="10426500" cy="190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chemeClr val="lt1"/>
                </a:solidFill>
                <a:latin typeface="Montserrat"/>
                <a:sym typeface="Montserrat"/>
              </a:rPr>
              <a:t>Определение возраста клиента по его расходам </a:t>
            </a:r>
            <a:endParaRPr sz="2000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17" y="4537582"/>
            <a:ext cx="1699260" cy="16992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97" y="4188707"/>
            <a:ext cx="2240280" cy="22402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96" y="4412198"/>
            <a:ext cx="1950027" cy="1950027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4176348" y="5126176"/>
            <a:ext cx="1005259" cy="535434"/>
          </a:xfrm>
          <a:prstGeom prst="rightArrow">
            <a:avLst>
              <a:gd name="adj1" fmla="val 50000"/>
              <a:gd name="adj2" fmla="val 84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7238210" y="5126184"/>
            <a:ext cx="1005259" cy="535434"/>
          </a:xfrm>
          <a:prstGeom prst="rightArrow">
            <a:avLst>
              <a:gd name="adj1" fmla="val 50000"/>
              <a:gd name="adj2" fmla="val 84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015959" y="1282960"/>
            <a:ext cx="665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918976" y="2242263"/>
            <a:ext cx="1003996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Задача представляет из себя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мультиклассовую</a:t>
            </a:r>
            <a:r>
              <a:rPr lang="ru-RU" sz="2400" dirty="0" smtClean="0">
                <a:solidFill>
                  <a:schemeClr val="bg1"/>
                </a:solidFill>
              </a:rPr>
              <a:t>   классификацию    </a:t>
            </a:r>
            <a:r>
              <a:rPr lang="ru-RU" sz="2400" dirty="0">
                <a:solidFill>
                  <a:schemeClr val="bg1"/>
                </a:solidFill>
              </a:rPr>
              <a:t>(4 класса – от 0 до 3</a:t>
            </a:r>
            <a:r>
              <a:rPr lang="ru-RU" sz="2400" dirty="0" smtClean="0">
                <a:solidFill>
                  <a:schemeClr val="bg1"/>
                </a:solidFill>
              </a:rPr>
              <a:t>).В </a:t>
            </a:r>
            <a:r>
              <a:rPr lang="ru-RU" sz="2400" dirty="0">
                <a:solidFill>
                  <a:schemeClr val="bg1"/>
                </a:solidFill>
              </a:rPr>
              <a:t>качестве инструмента разработки — интерактивную среду </a:t>
            </a:r>
            <a:r>
              <a:rPr lang="ru-RU" sz="2400" dirty="0" err="1">
                <a:solidFill>
                  <a:schemeClr val="bg1"/>
                </a:solidFill>
              </a:rPr>
              <a:t>Jupyter</a:t>
            </a:r>
            <a:r>
              <a:rPr lang="ru-RU" sz="2400" dirty="0" smtClean="0">
                <a:solidFill>
                  <a:schemeClr val="bg1"/>
                </a:solidFill>
              </a:rPr>
              <a:t>. 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По </a:t>
            </a:r>
            <a:r>
              <a:rPr lang="ru-RU" sz="2400" dirty="0">
                <a:solidFill>
                  <a:schemeClr val="bg1"/>
                </a:solidFill>
              </a:rPr>
              <a:t>информации о расходах клиента банка предсказать, в какую из возрастных групп он </a:t>
            </a:r>
            <a:r>
              <a:rPr lang="ru-RU" sz="2400" dirty="0" err="1" smtClean="0">
                <a:solidFill>
                  <a:schemeClr val="bg1"/>
                </a:solidFill>
              </a:rPr>
              <a:t>попадает.Решением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задачи являются предсказания алгоритмов на тестовых данных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15946" y="1282950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Целевая аудитория проекта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01" y="2311080"/>
            <a:ext cx="7415290" cy="370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015946" y="1282950"/>
            <a:ext cx="95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(</a:t>
            </a:r>
            <a:r>
              <a:rPr lang="ru-RU" sz="44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таймлайн</a:t>
            </a:r>
            <a:r>
              <a:rPr lang="ru-RU" sz="4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работы над </a:t>
            </a:r>
            <a:r>
              <a:rPr lang="ru-RU" sz="4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проектом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015946" y="3719945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Данные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25518" y="4400548"/>
            <a:ext cx="1828800" cy="46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Модели </a:t>
            </a:r>
            <a:endParaRPr lang="ru-RU" dirty="0"/>
          </a:p>
        </p:txBody>
      </p:sp>
      <p:sp>
        <p:nvSpPr>
          <p:cNvPr id="3" name="5-конечная звезда 2"/>
          <p:cNvSpPr/>
          <p:nvPr/>
        </p:nvSpPr>
        <p:spPr>
          <a:xfrm>
            <a:off x="6035091" y="3719944"/>
            <a:ext cx="1828800" cy="1828800"/>
          </a:xfrm>
          <a:prstGeom prst="star5">
            <a:avLst>
              <a:gd name="adj" fmla="val 36914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Разработка </a:t>
            </a:r>
            <a:r>
              <a:rPr lang="ru-RU" dirty="0" err="1" smtClean="0"/>
              <a:t>фичи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758946" y="3719944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Действие под свои необходимости 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2979946" y="4400548"/>
            <a:ext cx="410372" cy="463850"/>
          </a:xfrm>
          <a:prstGeom prst="rightArrow">
            <a:avLst>
              <a:gd name="adj1" fmla="val 50000"/>
              <a:gd name="adj2" fmla="val 70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5509836" y="4400548"/>
            <a:ext cx="410372" cy="463850"/>
          </a:xfrm>
          <a:prstGeom prst="rightArrow">
            <a:avLst>
              <a:gd name="adj1" fmla="val 50000"/>
              <a:gd name="adj2" fmla="val 70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8106232" y="4400548"/>
            <a:ext cx="410372" cy="463850"/>
          </a:xfrm>
          <a:prstGeom prst="rightArrow">
            <a:avLst>
              <a:gd name="adj1" fmla="val 50000"/>
              <a:gd name="adj2" fmla="val 70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1015946" y="1282950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датасета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58983" y="2161309"/>
            <a:ext cx="110909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 smtClean="0">
                <a:solidFill>
                  <a:schemeClr val="bg1"/>
                </a:solidFill>
                <a:latin typeface="+mj-lt"/>
              </a:rPr>
              <a:t>dataset</a:t>
            </a:r>
            <a:r>
              <a:rPr lang="ru-RU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— коллекция данных. В случае с табличными данными, набор данных соответствует одной или нескольким таблицам баз данных, где каждый столбец таблицы соответствует отдельной переменной, и каждая строка соответствует записи в наборе данных.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58983" y="2992306"/>
            <a:ext cx="110909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+mn-lt"/>
              </a:rPr>
              <a:t>сlient_id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 – уникальный номер клиента;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+mn-lt"/>
              </a:rPr>
              <a:t>trans_date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 – дата транзакции (представляет из себя просто номер дня в хронологическом порядке, начиная от заданной даты);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+mn-lt"/>
              </a:rPr>
              <a:t>small_group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 – группа транзакций, характеризующих тип транзакции (например, продуктовые магазины, одежда, заправки, детские товары и т.п.);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+mn-lt"/>
              </a:rPr>
              <a:t>amount_rur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 – сумма транзакции (для </a:t>
            </a:r>
            <a:r>
              <a:rPr lang="ru-RU" dirty="0" err="1">
                <a:solidFill>
                  <a:schemeClr val="bg1"/>
                </a:solidFill>
                <a:latin typeface="+mn-lt"/>
              </a:rPr>
              <a:t>анонимизации</a:t>
            </a:r>
            <a:r>
              <a:rPr lang="ru-RU" dirty="0">
                <a:solidFill>
                  <a:schemeClr val="bg1"/>
                </a:solidFill>
                <a:latin typeface="+mn-lt"/>
              </a:rPr>
              <a:t> данные суммы были трансформированы без потери структуры).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015946" y="1282950"/>
            <a:ext cx="95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препроцессинга данных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9;p20"/>
          <p:cNvSpPr txBox="1"/>
          <p:nvPr/>
        </p:nvSpPr>
        <p:spPr>
          <a:xfrm>
            <a:off x="914247" y="3093339"/>
            <a:ext cx="587448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bg1"/>
                </a:solidFill>
                <a:latin typeface="+mn-lt"/>
                <a:sym typeface="Montserrat"/>
              </a:rPr>
              <a:t>Подсчёт данных по типажу расходов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Разбор разных признаков которые влияют на расход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Подсчёт суммы расходов с количеством покупок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Вывод данных 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42" y="2965581"/>
            <a:ext cx="4201704" cy="232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1015946" y="1375375"/>
            <a:ext cx="974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работы решения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1480100" y="6018725"/>
            <a:ext cx="46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46" y="4824062"/>
            <a:ext cx="9180999" cy="19150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46" y="2512918"/>
            <a:ext cx="3454400" cy="1943100"/>
          </a:xfrm>
          <a:prstGeom prst="rect">
            <a:avLst/>
          </a:prstGeom>
        </p:spPr>
      </p:pic>
      <p:pic>
        <p:nvPicPr>
          <p:cNvPr id="5124" name="Picture 4" descr="Министерство образования и науки Забайкальского края | Программис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31" y="2512919"/>
            <a:ext cx="2379805" cy="193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073" y="2521356"/>
            <a:ext cx="2022764" cy="2022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2611593" y="1608430"/>
            <a:ext cx="719742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</a:t>
            </a:r>
            <a:r>
              <a:rPr lang="ru-RU" sz="4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r>
              <a:rPr lang="en-US" sz="44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1480100" y="6018725"/>
            <a:ext cx="46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93" y="2964874"/>
            <a:ext cx="4389085" cy="24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lab là gì? Cách sử dụng Gitlab hiệu quả 20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581" y="2964874"/>
            <a:ext cx="4498519" cy="24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11354850" y="6018725"/>
            <a:ext cx="595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1821872"/>
            <a:ext cx="3747654" cy="37476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36" y="1821872"/>
            <a:ext cx="3747655" cy="3747655"/>
          </a:xfrm>
          <a:prstGeom prst="rect">
            <a:avLst/>
          </a:prstGeom>
        </p:spPr>
      </p:pic>
      <p:sp>
        <p:nvSpPr>
          <p:cNvPr id="6" name="Google Shape;149;p23"/>
          <p:cNvSpPr txBox="1"/>
          <p:nvPr/>
        </p:nvSpPr>
        <p:spPr>
          <a:xfrm>
            <a:off x="3886199" y="1052471"/>
            <a:ext cx="571736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chemeClr val="lt1"/>
                </a:solidFill>
                <a:latin typeface="Montserrat"/>
                <a:sym typeface="Montserrat"/>
              </a:rPr>
              <a:t>Антипов Глеб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123</Words>
  <Application>Microsoft Office PowerPoint</Application>
  <PresentationFormat>Широкоэкранный</PresentationFormat>
  <Paragraphs>35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Montserrat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olymp</cp:lastModifiedBy>
  <cp:revision>11</cp:revision>
  <dcterms:modified xsi:type="dcterms:W3CDTF">2024-02-25T08:28:52Z</dcterms:modified>
</cp:coreProperties>
</file>